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6/4/2025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EYFS end of year information evening.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7668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Thank you!</a:t>
            </a:r>
            <a:endParaRPr lang="en-GB" dirty="0"/>
          </a:p>
        </p:txBody>
      </p:sp>
      <p:pic>
        <p:nvPicPr>
          <p:cNvPr id="1026" name="Picture 2" descr="Pilgrims Cro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791" y="1853754"/>
            <a:ext cx="4063968" cy="406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341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End of year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Aspirational curriculum and the Early Learning Goals.</a:t>
            </a:r>
          </a:p>
          <a:p>
            <a:r>
              <a:rPr lang="en-GB" dirty="0" smtClean="0"/>
              <a:t>Completing the EYFS profile and reports. </a:t>
            </a:r>
          </a:p>
          <a:p>
            <a:r>
              <a:rPr lang="en-GB" dirty="0" smtClean="0"/>
              <a:t>How we make our assessments and the need for independence.</a:t>
            </a:r>
          </a:p>
          <a:p>
            <a:r>
              <a:rPr lang="en-GB" dirty="0" smtClean="0"/>
              <a:t>Characteristic of effective learning!!!!!</a:t>
            </a:r>
            <a:endParaRPr lang="en-GB" dirty="0"/>
          </a:p>
        </p:txBody>
      </p:sp>
      <p:pic>
        <p:nvPicPr>
          <p:cNvPr id="2050" name="Picture 2" descr="What if we used the Characteristics……. everywhere? - Nexus Edu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044" y="3974831"/>
            <a:ext cx="8478973" cy="273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814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Our curriculum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The prime areas.</a:t>
            </a:r>
          </a:p>
          <a:p>
            <a:pPr algn="ctr"/>
            <a:endParaRPr lang="en-GB" dirty="0" smtClean="0"/>
          </a:p>
        </p:txBody>
      </p:sp>
      <p:pic>
        <p:nvPicPr>
          <p:cNvPr id="4100" name="Picture 4" descr="EYFS - Children's Hospital School - Leicest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" t="22452" r="329" b="46061"/>
          <a:stretch/>
        </p:blipFill>
        <p:spPr bwMode="auto">
          <a:xfrm>
            <a:off x="979714" y="2859295"/>
            <a:ext cx="10371909" cy="176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259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Our curriculum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The Key areas.</a:t>
            </a:r>
          </a:p>
          <a:p>
            <a:pPr algn="ctr"/>
            <a:endParaRPr lang="en-GB" dirty="0" smtClean="0"/>
          </a:p>
        </p:txBody>
      </p:sp>
      <p:pic>
        <p:nvPicPr>
          <p:cNvPr id="5122" name="Picture 2" descr="EYFS - Children's Hospital School - Leicest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00" r="50346" b="1"/>
          <a:stretch/>
        </p:blipFill>
        <p:spPr bwMode="auto">
          <a:xfrm>
            <a:off x="3106490" y="2677887"/>
            <a:ext cx="6376569" cy="242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8126" t="20089" r="26072" b="15447"/>
          <a:stretch/>
        </p:blipFill>
        <p:spPr>
          <a:xfrm>
            <a:off x="209005" y="182880"/>
            <a:ext cx="1934315" cy="27170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63688" t="22232" r="15028" b="11518"/>
          <a:stretch/>
        </p:blipFill>
        <p:spPr>
          <a:xfrm>
            <a:off x="9724832" y="370696"/>
            <a:ext cx="2293192" cy="40130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31962" t="21518" r="39124" b="13125"/>
          <a:stretch/>
        </p:blipFill>
        <p:spPr>
          <a:xfrm>
            <a:off x="446698" y="3317965"/>
            <a:ext cx="2538906" cy="32265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35576" t="38661" r="16132" b="24196"/>
          <a:stretch/>
        </p:blipFill>
        <p:spPr>
          <a:xfrm>
            <a:off x="4073602" y="5283465"/>
            <a:ext cx="3339033" cy="14439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6078" t="32947" r="12519" b="41518"/>
          <a:stretch/>
        </p:blipFill>
        <p:spPr>
          <a:xfrm>
            <a:off x="3972395" y="598793"/>
            <a:ext cx="4418449" cy="12340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40597" t="33125" r="18642" b="31697"/>
          <a:stretch/>
        </p:blipFill>
        <p:spPr>
          <a:xfrm>
            <a:off x="8059783" y="5127552"/>
            <a:ext cx="3618411" cy="175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40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Our curriculum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The Specific areas.</a:t>
            </a:r>
          </a:p>
          <a:p>
            <a:pPr algn="ctr"/>
            <a:endParaRPr lang="en-GB" dirty="0" smtClean="0"/>
          </a:p>
        </p:txBody>
      </p:sp>
      <p:pic>
        <p:nvPicPr>
          <p:cNvPr id="6146" name="Picture 2" descr="EYFS - Children's Hospital School - Leicest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9" t="65480" r="328" b="114"/>
          <a:stretch/>
        </p:blipFill>
        <p:spPr bwMode="auto">
          <a:xfrm>
            <a:off x="3278778" y="2633846"/>
            <a:ext cx="6360020" cy="236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829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1 top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4696" y="2015732"/>
            <a:ext cx="9520158" cy="4332817"/>
          </a:xfrm>
        </p:spPr>
        <p:txBody>
          <a:bodyPr/>
          <a:lstStyle/>
          <a:p>
            <a:r>
              <a:rPr lang="en-GB" dirty="0" smtClean="0"/>
              <a:t>Children will be mixed from the current year.</a:t>
            </a:r>
          </a:p>
          <a:p>
            <a:r>
              <a:rPr lang="en-GB" dirty="0" smtClean="0"/>
              <a:t>Children will have discovery time at the beginning of the year and gradually reduce over time. </a:t>
            </a:r>
          </a:p>
          <a:p>
            <a:r>
              <a:rPr lang="en-GB" dirty="0" smtClean="0"/>
              <a:t>They will have PE twice a week, not once. </a:t>
            </a:r>
          </a:p>
          <a:p>
            <a:r>
              <a:rPr lang="en-GB" dirty="0" smtClean="0"/>
              <a:t>Children will receive a </a:t>
            </a:r>
            <a:r>
              <a:rPr lang="en-GB" dirty="0" err="1" smtClean="0"/>
              <a:t>Numbots</a:t>
            </a:r>
            <a:r>
              <a:rPr lang="en-GB" dirty="0" smtClean="0"/>
              <a:t> login but </a:t>
            </a:r>
            <a:r>
              <a:rPr lang="en-GB" dirty="0" err="1" smtClean="0"/>
              <a:t>oneminute</a:t>
            </a:r>
            <a:r>
              <a:rPr lang="en-GB" dirty="0" smtClean="0"/>
              <a:t> maths is a free app also. </a:t>
            </a:r>
          </a:p>
          <a:p>
            <a:r>
              <a:rPr lang="en-GB" dirty="0" smtClean="0"/>
              <a:t>Children will continue on Little </a:t>
            </a:r>
            <a:r>
              <a:rPr lang="en-GB" dirty="0" err="1" smtClean="0"/>
              <a:t>Wandle</a:t>
            </a:r>
            <a:r>
              <a:rPr lang="en-GB" dirty="0" smtClean="0"/>
              <a:t> phonics programme and change books on a weekly basis.</a:t>
            </a:r>
          </a:p>
          <a:p>
            <a:r>
              <a:rPr lang="en-GB" dirty="0" smtClean="0"/>
              <a:t>Please keep using </a:t>
            </a:r>
            <a:r>
              <a:rPr lang="en-GB" dirty="0" err="1" smtClean="0"/>
              <a:t>Sora</a:t>
            </a:r>
            <a:r>
              <a:rPr lang="en-GB" dirty="0" smtClean="0"/>
              <a:t> and the local library to keep reading and write to </a:t>
            </a:r>
          </a:p>
          <a:p>
            <a:pPr marL="0" indent="0">
              <a:buNone/>
            </a:pPr>
            <a:r>
              <a:rPr lang="en-GB" dirty="0" smtClean="0"/>
              <a:t> someone every now and then to keep skills fresh.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851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30900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A1EF207BFB084DBF8B9C4BA2F207ED" ma:contentTypeVersion="18" ma:contentTypeDescription="Create a new document." ma:contentTypeScope="" ma:versionID="8c507b20c819510bd7662b1f71e8e0f5">
  <xsd:schema xmlns:xsd="http://www.w3.org/2001/XMLSchema" xmlns:xs="http://www.w3.org/2001/XMLSchema" xmlns:p="http://schemas.microsoft.com/office/2006/metadata/properties" xmlns:ns2="8a929a8f-3ca3-4d1c-b5b5-68f6f6733911" xmlns:ns3="9f83f7c9-9736-4aea-b242-8333b9c24e46" targetNamespace="http://schemas.microsoft.com/office/2006/metadata/properties" ma:root="true" ma:fieldsID="f7d88bb5962e50351595957155b093de" ns2:_="" ns3:_="">
    <xsd:import namespace="8a929a8f-3ca3-4d1c-b5b5-68f6f6733911"/>
    <xsd:import namespace="9f83f7c9-9736-4aea-b242-8333b9c24e4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2:MediaServiceLocatio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929a8f-3ca3-4d1c-b5b5-68f6f6733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03c6a5f-2399-4602-b019-b475eac66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83f7c9-9736-4aea-b242-8333b9c24e4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658c5002-ace9-40d3-9bf8-05dd1637604c}" ma:internalName="TaxCatchAll" ma:showField="CatchAllData" ma:web="9f83f7c9-9736-4aea-b242-8333b9c24e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a929a8f-3ca3-4d1c-b5b5-68f6f6733911">
      <Terms xmlns="http://schemas.microsoft.com/office/infopath/2007/PartnerControls"/>
    </lcf76f155ced4ddcb4097134ff3c332f>
    <TaxCatchAll xmlns="9f83f7c9-9736-4aea-b242-8333b9c24e46" xsi:nil="true"/>
  </documentManagement>
</p:properties>
</file>

<file path=customXml/itemProps1.xml><?xml version="1.0" encoding="utf-8"?>
<ds:datastoreItem xmlns:ds="http://schemas.openxmlformats.org/officeDocument/2006/customXml" ds:itemID="{5B1D0CB2-E946-4B7B-80E4-9C064789B48F}"/>
</file>

<file path=customXml/itemProps2.xml><?xml version="1.0" encoding="utf-8"?>
<ds:datastoreItem xmlns:ds="http://schemas.openxmlformats.org/officeDocument/2006/customXml" ds:itemID="{A7C7F159-84EF-4949-8929-DEC4B04E0CF9}"/>
</file>

<file path=customXml/itemProps3.xml><?xml version="1.0" encoding="utf-8"?>
<ds:datastoreItem xmlns:ds="http://schemas.openxmlformats.org/officeDocument/2006/customXml" ds:itemID="{53BB16B5-0BE0-483A-9E5B-9D9AF8D207C1}"/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39</TotalTime>
  <Words>163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Palatino Linotype</vt:lpstr>
      <vt:lpstr>Gallery</vt:lpstr>
      <vt:lpstr>EYFS end of year information evening.</vt:lpstr>
      <vt:lpstr>Thank you!</vt:lpstr>
      <vt:lpstr>End of year expectations</vt:lpstr>
      <vt:lpstr>Our curriculum </vt:lpstr>
      <vt:lpstr>Our curriculum </vt:lpstr>
      <vt:lpstr>Our curriculum </vt:lpstr>
      <vt:lpstr>Year 1 top tips</vt:lpstr>
      <vt:lpstr>Any questions?</vt:lpstr>
    </vt:vector>
  </TitlesOfParts>
  <Company>Pilgrims' Cross 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end of year information evening.</dc:title>
  <dc:creator>Greg Edgington</dc:creator>
  <cp:lastModifiedBy>Greg Edgington</cp:lastModifiedBy>
  <cp:revision>5</cp:revision>
  <dcterms:created xsi:type="dcterms:W3CDTF">2025-06-02T18:38:39Z</dcterms:created>
  <dcterms:modified xsi:type="dcterms:W3CDTF">2025-06-04T12:59:03Z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0x010100E6A1EF207BFB084DBF8B9C4BA2F207ED</vt:lpwstr>
  </property>
</Properties>
</file>