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17" r:id="rId5"/>
    <p:sldId id="763" r:id="rId6"/>
    <p:sldId id="718" r:id="rId7"/>
    <p:sldId id="719" r:id="rId8"/>
    <p:sldId id="720" r:id="rId9"/>
    <p:sldId id="714" r:id="rId10"/>
    <p:sldId id="715" r:id="rId11"/>
    <p:sldId id="726" r:id="rId12"/>
    <p:sldId id="747" r:id="rId13"/>
    <p:sldId id="72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FC6627-5729-5949-3BD6-8AF9BBA04833}" name="J LeFevre" initials="JL" userId="S::j.lefevre@pilgrimscross.co.uk::929df99f-6224-4e17-8a50-8bf81664a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49B89-0FBB-4FE2-BEF5-C2C9107B15CC}" v="2" dt="2022-10-13T07:14:0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83"/>
  </p:normalViewPr>
  <p:slideViewPr>
    <p:cSldViewPr snapToGrid="0">
      <p:cViewPr varScale="1">
        <p:scale>
          <a:sx n="115" d="100"/>
          <a:sy n="115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6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7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2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8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6CEA-BD51-4F57-9EF3-8D5B13F080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WP80rXP4c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WP80rXP4c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370" y="438135"/>
            <a:ext cx="10767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Tuesday 11</a:t>
            </a:r>
            <a:r>
              <a:rPr lang="en-US" sz="4800" b="1" baseline="3000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th</a:t>
            </a:r>
            <a:r>
              <a:rPr lang="en-US" sz="4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 June 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– </a:t>
            </a:r>
            <a:r>
              <a:rPr lang="en-US" sz="4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CLASS 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WORSHIP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13" y="1420275"/>
            <a:ext cx="3894266" cy="513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3326" y="1847796"/>
            <a:ext cx="7461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Cause to be grateful. </a:t>
            </a:r>
          </a:p>
        </p:txBody>
      </p:sp>
      <p:pic>
        <p:nvPicPr>
          <p:cNvPr id="1026" name="Picture 2" descr="Free Music Symbols Pictures, Download Free Music Symbols Pictures png  images, Free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06" y="3568530"/>
            <a:ext cx="2954224" cy="29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360217"/>
            <a:ext cx="11268362" cy="616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7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19" y="5117308"/>
            <a:ext cx="7848016" cy="174069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We light these candles to remind us</a:t>
            </a:r>
            <a:r>
              <a:rPr lang="en-GB" sz="3600" dirty="0" smtClean="0"/>
              <a:t>…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b="1" dirty="0"/>
              <a:t>of the Father who </a:t>
            </a:r>
            <a:r>
              <a:rPr lang="en-GB" b="1" dirty="0">
                <a:solidFill>
                  <a:srgbClr val="FF0000"/>
                </a:solidFill>
              </a:rPr>
              <a:t>Love</a:t>
            </a:r>
            <a:r>
              <a:rPr lang="en-GB" b="1" dirty="0"/>
              <a:t>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/>
              <a:t>us, through the Son,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who </a:t>
            </a:r>
            <a:r>
              <a:rPr lang="en-GB" b="1" dirty="0"/>
              <a:t>had </a:t>
            </a:r>
            <a:r>
              <a:rPr lang="en-GB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/>
              <a:t>for us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and </a:t>
            </a:r>
            <a:r>
              <a:rPr lang="en-GB" b="1" dirty="0"/>
              <a:t>the Holy Spirit,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who </a:t>
            </a:r>
            <a:r>
              <a:rPr lang="en-GB" b="1" dirty="0"/>
              <a:t>we </a:t>
            </a:r>
            <a:r>
              <a:rPr lang="en-GB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/>
              <a:t>in.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92" y="348673"/>
            <a:ext cx="3280741" cy="43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537" b="88229"/>
          <a:stretch/>
        </p:blipFill>
        <p:spPr bwMode="auto">
          <a:xfrm>
            <a:off x="146139" y="115455"/>
            <a:ext cx="1691898" cy="46643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781" y="4981137"/>
            <a:ext cx="2246239" cy="16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7030A0"/>
                </a:solidFill>
              </a:rPr>
              <a:t>School Vision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223" y="1548243"/>
            <a:ext cx="118275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“At Pilgrims' </a:t>
            </a:r>
            <a:r>
              <a:rPr lang="en-GB" sz="4000" dirty="0" smtClean="0">
                <a:latin typeface="Arial" panose="020B0604020202020204" pitchFamily="34" charset="0"/>
              </a:rPr>
              <a:t>Cross CE (A) Primary </a:t>
            </a:r>
            <a:r>
              <a:rPr lang="en-GB" sz="4000" dirty="0">
                <a:latin typeface="Arial" panose="020B0604020202020204" pitchFamily="34" charset="0"/>
              </a:rPr>
              <a:t>School</a:t>
            </a:r>
          </a:p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 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algn="ctr" fontAlgn="t"/>
            <a:r>
              <a:rPr lang="en-GB" sz="4000" b="1" u="sng" dirty="0" smtClean="0">
                <a:latin typeface="Arial" panose="020B0604020202020204" pitchFamily="34" charset="0"/>
              </a:rPr>
              <a:t>we are</a:t>
            </a:r>
            <a:r>
              <a:rPr lang="en-GB" sz="4000" dirty="0" smtClean="0">
                <a:latin typeface="Arial" panose="020B0604020202020204" pitchFamily="34" charset="0"/>
              </a:rPr>
              <a:t>… 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</a:rPr>
              <a:t>LOVING</a:t>
            </a:r>
            <a:r>
              <a:rPr lang="en-GB" sz="4000" dirty="0">
                <a:latin typeface="Arial" panose="020B0604020202020204" pitchFamily="34" charset="0"/>
              </a:rPr>
              <a:t>, </a:t>
            </a:r>
            <a:r>
              <a:rPr lang="en-GB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COURAGEOUS</a:t>
            </a:r>
            <a:r>
              <a:rPr lang="en-GB" sz="4000" dirty="0">
                <a:latin typeface="Arial" panose="020B0604020202020204" pitchFamily="34" charset="0"/>
              </a:rPr>
              <a:t> and </a:t>
            </a:r>
          </a:p>
          <a:p>
            <a:pPr algn="ctr" fontAlgn="t"/>
            <a:r>
              <a:rPr lang="en-GB" sz="40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TRUSTWORTHY</a:t>
            </a:r>
            <a:r>
              <a:rPr lang="en-GB" sz="4000" dirty="0">
                <a:latin typeface="Arial" panose="020B0604020202020204" pitchFamily="34" charset="0"/>
              </a:rPr>
              <a:t> 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algn="ctr" fontAlgn="t"/>
            <a:endParaRPr lang="en-GB" sz="4000" dirty="0" smtClean="0">
              <a:latin typeface="Arial" panose="020B0604020202020204" pitchFamily="34" charset="0"/>
            </a:endParaRPr>
          </a:p>
          <a:p>
            <a:pPr algn="ctr" fontAlgn="t"/>
            <a:r>
              <a:rPr lang="en-GB" sz="4000" dirty="0" smtClean="0">
                <a:latin typeface="Arial" panose="020B0604020202020204" pitchFamily="34" charset="0"/>
              </a:rPr>
              <a:t>so that we can </a:t>
            </a:r>
            <a:r>
              <a:rPr lang="en-GB" sz="4000" dirty="0">
                <a:latin typeface="Arial" panose="020B0604020202020204" pitchFamily="34" charset="0"/>
              </a:rPr>
              <a:t>become </a:t>
            </a:r>
            <a:r>
              <a:rPr lang="en-GB" sz="4000" dirty="0" smtClean="0">
                <a:latin typeface="Arial" panose="020B0604020202020204" pitchFamily="34" charset="0"/>
              </a:rPr>
              <a:t>talented role-models</a:t>
            </a:r>
            <a:r>
              <a:rPr lang="en-GB" sz="4000" dirty="0">
                <a:latin typeface="Arial" panose="020B0604020202020204" pitchFamily="34" charset="0"/>
              </a:rPr>
              <a:t> </a:t>
            </a:r>
            <a:r>
              <a:rPr lang="en-GB" sz="4000" dirty="0" smtClean="0">
                <a:latin typeface="Arial" panose="020B0604020202020204" pitchFamily="34" charset="0"/>
              </a:rPr>
              <a:t>and make a positive difference</a:t>
            </a:r>
            <a:r>
              <a:rPr lang="en-GB" sz="4000" dirty="0">
                <a:latin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</a:rPr>
              <a:t>in </a:t>
            </a:r>
            <a:r>
              <a:rPr lang="en-GB" sz="4000" dirty="0">
                <a:latin typeface="Arial" panose="020B0604020202020204" pitchFamily="34" charset="0"/>
              </a:rPr>
              <a:t>God's world."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4" t="16617" r="11630" b="72992"/>
          <a:stretch/>
        </p:blipFill>
        <p:spPr bwMode="auto">
          <a:xfrm>
            <a:off x="101211" y="120075"/>
            <a:ext cx="2550694" cy="64109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99" y="221250"/>
            <a:ext cx="1262875" cy="13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7246" y="5922220"/>
            <a:ext cx="9426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system-ui"/>
              </a:rPr>
              <a:t>Now let’s read about this event in The Bible.  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21657" y="196334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00000"/>
                </a:solidFill>
                <a:latin typeface="system-ui"/>
              </a:rPr>
              <a:t>Remember this… </a:t>
            </a:r>
            <a:endParaRPr lang="en-GB" sz="36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842665"/>
            <a:ext cx="9431383" cy="50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9" y="241727"/>
            <a:ext cx="11913325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u="sng" dirty="0" smtClean="0">
                <a:solidFill>
                  <a:srgbClr val="000000"/>
                </a:solidFill>
                <a:latin typeface="system-ui"/>
              </a:rPr>
              <a:t>The prodigal son returns – Luke 15 verses 18-24 </a:t>
            </a:r>
          </a:p>
          <a:p>
            <a:endParaRPr lang="en-GB" sz="2800" b="1" baseline="30000" dirty="0" smtClean="0"/>
          </a:p>
          <a:p>
            <a:pPr algn="just"/>
            <a:r>
              <a:rPr lang="en-GB" sz="2800" b="1" baseline="30000" dirty="0">
                <a:solidFill>
                  <a:srgbClr val="000000"/>
                </a:solidFill>
                <a:latin typeface="system-ui"/>
              </a:rPr>
              <a:t>18 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I will </a:t>
            </a:r>
            <a:r>
              <a:rPr lang="en-GB" sz="2800" dirty="0" smtClean="0">
                <a:solidFill>
                  <a:srgbClr val="000000"/>
                </a:solidFill>
                <a:latin typeface="system-ui"/>
              </a:rPr>
              <a:t>arise, thought the son, 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and go to my father, and I will say to him, </a:t>
            </a:r>
            <a:r>
              <a:rPr lang="en-GB" sz="2800" i="1" dirty="0">
                <a:solidFill>
                  <a:srgbClr val="000000"/>
                </a:solidFill>
                <a:latin typeface="system-ui"/>
              </a:rPr>
              <a:t>“Father, I have sinned against heaven and before you. </a:t>
            </a:r>
            <a:r>
              <a:rPr lang="en-GB" sz="2800" b="1" i="1" baseline="30000" dirty="0">
                <a:solidFill>
                  <a:srgbClr val="000000"/>
                </a:solidFill>
                <a:latin typeface="system-ui"/>
              </a:rPr>
              <a:t>19 </a:t>
            </a:r>
            <a:r>
              <a:rPr lang="en-GB" sz="2800" i="1" dirty="0">
                <a:solidFill>
                  <a:srgbClr val="000000"/>
                </a:solidFill>
                <a:latin typeface="system-ui"/>
              </a:rPr>
              <a:t>I am no longer worthy to be called your son. Treat me as one of your hired servants.”’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GB" sz="2800" b="1" baseline="30000" dirty="0">
                <a:solidFill>
                  <a:srgbClr val="000000"/>
                </a:solidFill>
                <a:latin typeface="system-ui"/>
              </a:rPr>
              <a:t>20 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And he arose and came to his father. But while he was still a long way off, his father saw him and felt compassion, and ran and embraced him and kissed him. </a:t>
            </a:r>
            <a:r>
              <a:rPr lang="en-GB" sz="2800" b="1" baseline="30000" dirty="0">
                <a:solidFill>
                  <a:srgbClr val="000000"/>
                </a:solidFill>
                <a:latin typeface="system-ui"/>
              </a:rPr>
              <a:t>21 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And the son said to him, ‘Father, I have sinned against heaven and before you. I am no longer worthy to be called your son</a:t>
            </a:r>
            <a:r>
              <a:rPr lang="en-GB" sz="2800" dirty="0" smtClean="0">
                <a:solidFill>
                  <a:srgbClr val="000000"/>
                </a:solidFill>
                <a:latin typeface="system-ui"/>
              </a:rPr>
              <a:t>.’</a:t>
            </a:r>
            <a:r>
              <a:rPr lang="en-GB" sz="28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GB" sz="2800" b="1" baseline="30000" dirty="0" smtClean="0">
                <a:solidFill>
                  <a:srgbClr val="000000"/>
                </a:solidFill>
                <a:latin typeface="system-ui"/>
              </a:rPr>
              <a:t>22</a:t>
            </a:r>
            <a:r>
              <a:rPr lang="en-GB" sz="2800" b="1" baseline="300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But the father said to his servants</a:t>
            </a:r>
            <a:r>
              <a:rPr lang="en-GB" sz="2800" dirty="0" smtClean="0">
                <a:solidFill>
                  <a:srgbClr val="000000"/>
                </a:solidFill>
                <a:latin typeface="system-ui"/>
              </a:rPr>
              <a:t>,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GB" sz="2800" i="1" dirty="0">
                <a:solidFill>
                  <a:srgbClr val="000000"/>
                </a:solidFill>
                <a:latin typeface="system-ui"/>
              </a:rPr>
              <a:t>‘Bring quickly the best robe, and put it on him, and put a ring on his hand, and shoes on his feet. </a:t>
            </a:r>
            <a:r>
              <a:rPr lang="en-GB" sz="2800" b="1" i="1" baseline="30000" dirty="0">
                <a:solidFill>
                  <a:srgbClr val="000000"/>
                </a:solidFill>
                <a:latin typeface="system-ui"/>
              </a:rPr>
              <a:t>23 </a:t>
            </a:r>
            <a:r>
              <a:rPr lang="en-GB" sz="2800" i="1" dirty="0">
                <a:solidFill>
                  <a:srgbClr val="000000"/>
                </a:solidFill>
                <a:latin typeface="system-ui"/>
              </a:rPr>
              <a:t>And bring the fattened calf and kill it, and let us eat and celebrate. </a:t>
            </a:r>
            <a:r>
              <a:rPr lang="en-GB" sz="2800" b="1" i="1" baseline="30000" dirty="0">
                <a:solidFill>
                  <a:srgbClr val="000000"/>
                </a:solidFill>
                <a:latin typeface="system-ui"/>
              </a:rPr>
              <a:t>24 </a:t>
            </a:r>
            <a:r>
              <a:rPr lang="en-GB" sz="2800" i="1" dirty="0">
                <a:solidFill>
                  <a:srgbClr val="000000"/>
                </a:solidFill>
                <a:latin typeface="system-ui"/>
              </a:rPr>
              <a:t>For this my son was dead, and is alive again; he was lost, and is found.’ </a:t>
            </a:r>
            <a:r>
              <a:rPr lang="en-GB" sz="2800" dirty="0">
                <a:solidFill>
                  <a:srgbClr val="000000"/>
                </a:solidFill>
                <a:latin typeface="system-ui"/>
              </a:rPr>
              <a:t>And they began to celebrate.</a:t>
            </a:r>
            <a:endParaRPr lang="en-GB" sz="2800" b="1" u="sng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549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66" y="136331"/>
            <a:ext cx="1207443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000000"/>
                </a:solidFill>
                <a:latin typeface="system-ui"/>
              </a:rPr>
              <a:t>The </a:t>
            </a:r>
            <a:r>
              <a:rPr lang="en-GB" sz="2400" b="1" u="sng" dirty="0" smtClean="0">
                <a:solidFill>
                  <a:srgbClr val="000000"/>
                </a:solidFill>
                <a:latin typeface="system-ui"/>
              </a:rPr>
              <a:t>prodigal son returns </a:t>
            </a:r>
            <a:r>
              <a:rPr lang="en-GB" sz="2400" b="1" u="sng" dirty="0">
                <a:solidFill>
                  <a:srgbClr val="000000"/>
                </a:solidFill>
                <a:latin typeface="system-ui"/>
              </a:rPr>
              <a:t>– Luke </a:t>
            </a:r>
            <a:r>
              <a:rPr lang="en-GB" sz="2400" b="1" u="sng" dirty="0" smtClean="0">
                <a:solidFill>
                  <a:srgbClr val="000000"/>
                </a:solidFill>
                <a:latin typeface="system-ui"/>
              </a:rPr>
              <a:t>15 </a:t>
            </a:r>
            <a:r>
              <a:rPr lang="en-GB" sz="2400" b="1" u="sng" dirty="0">
                <a:solidFill>
                  <a:srgbClr val="000000"/>
                </a:solidFill>
                <a:latin typeface="system-ui"/>
              </a:rPr>
              <a:t>verses </a:t>
            </a:r>
            <a:r>
              <a:rPr lang="en-GB" sz="2400" b="1" u="sng" dirty="0" smtClean="0">
                <a:solidFill>
                  <a:srgbClr val="000000"/>
                </a:solidFill>
                <a:latin typeface="system-ui"/>
              </a:rPr>
              <a:t>18-24</a:t>
            </a:r>
            <a:endParaRPr lang="en-GB" sz="2400" b="1" u="sng" dirty="0">
              <a:solidFill>
                <a:srgbClr val="000000"/>
              </a:solidFill>
              <a:latin typeface="system-ui"/>
            </a:endParaRPr>
          </a:p>
          <a:p>
            <a:endParaRPr lang="en-GB" sz="2400" b="1" baseline="30000" dirty="0"/>
          </a:p>
          <a:p>
            <a:pPr algn="just"/>
            <a:r>
              <a:rPr lang="en-GB" sz="2800" b="1" dirty="0" smtClean="0">
                <a:solidFill>
                  <a:srgbClr val="000000"/>
                </a:solidFill>
                <a:latin typeface="system-ui"/>
              </a:rPr>
              <a:t>Questions to discuss and consider.</a:t>
            </a:r>
          </a:p>
          <a:p>
            <a:pPr algn="just"/>
            <a:endParaRPr lang="en-GB" sz="2800" b="1" dirty="0">
              <a:solidFill>
                <a:srgbClr val="000000"/>
              </a:solidFill>
              <a:latin typeface="system-ui"/>
            </a:endParaRPr>
          </a:p>
          <a:p>
            <a:pPr algn="just"/>
            <a:endParaRPr lang="en-GB" sz="2800" dirty="0" smtClean="0">
              <a:solidFill>
                <a:srgbClr val="000000"/>
              </a:solidFill>
              <a:latin typeface="system-ui"/>
            </a:endParaRPr>
          </a:p>
          <a:p>
            <a:pPr algn="just"/>
            <a:endParaRPr lang="en-GB" sz="2800" dirty="0" smtClean="0">
              <a:solidFill>
                <a:schemeClr val="accent5"/>
              </a:solidFill>
              <a:latin typeface="system-ui"/>
            </a:endParaRPr>
          </a:p>
          <a:p>
            <a:pPr algn="just"/>
            <a:r>
              <a:rPr lang="en-GB" sz="2800" dirty="0" smtClean="0">
                <a:solidFill>
                  <a:schemeClr val="accent5"/>
                </a:solidFill>
                <a:latin typeface="system-ui"/>
              </a:rPr>
              <a:t>Was the father right to take his son back?</a:t>
            </a:r>
          </a:p>
          <a:p>
            <a:pPr algn="just"/>
            <a:endParaRPr lang="en-GB" sz="2800" dirty="0">
              <a:solidFill>
                <a:schemeClr val="accent5"/>
              </a:solidFill>
              <a:latin typeface="system-ui"/>
            </a:endParaRPr>
          </a:p>
          <a:p>
            <a:pPr algn="just"/>
            <a:r>
              <a:rPr lang="en-GB" sz="2800" dirty="0" smtClean="0">
                <a:solidFill>
                  <a:srgbClr val="FF0000"/>
                </a:solidFill>
                <a:latin typeface="system-ui"/>
              </a:rPr>
              <a:t>How would you have reacted if you had seen the son return?</a:t>
            </a:r>
          </a:p>
          <a:p>
            <a:pPr algn="just"/>
            <a:endParaRPr lang="en-GB" sz="2800" dirty="0">
              <a:solidFill>
                <a:srgbClr val="FF0000"/>
              </a:solidFill>
              <a:latin typeface="system-ui"/>
            </a:endParaRPr>
          </a:p>
          <a:p>
            <a:pPr algn="just"/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Why do you think the father celebrated his son’s return?</a:t>
            </a:r>
          </a:p>
          <a:p>
            <a:pPr algn="just"/>
            <a:endParaRPr lang="en-GB" sz="2800" dirty="0">
              <a:solidFill>
                <a:schemeClr val="accent2">
                  <a:lumMod val="75000"/>
                </a:schemeClr>
              </a:solidFill>
              <a:latin typeface="system-ui"/>
            </a:endParaRPr>
          </a:p>
          <a:p>
            <a:pPr algn="just"/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system-ui"/>
              </a:rPr>
              <a:t>What is compassion?</a:t>
            </a:r>
          </a:p>
          <a:p>
            <a:pPr algn="just"/>
            <a:endParaRPr lang="en-GB" sz="2800" dirty="0">
              <a:solidFill>
                <a:srgbClr val="00B050"/>
              </a:solidFill>
              <a:latin typeface="system-ui"/>
            </a:endParaRPr>
          </a:p>
          <a:p>
            <a:pPr algn="just"/>
            <a:r>
              <a:rPr lang="en-GB" sz="2800" dirty="0" smtClean="0">
                <a:solidFill>
                  <a:srgbClr val="7030A0"/>
                </a:solidFill>
                <a:latin typeface="system-ui"/>
              </a:rPr>
              <a:t>Where does TRUST come in this story?</a:t>
            </a:r>
            <a:endParaRPr lang="en-GB" sz="2800" dirty="0">
              <a:solidFill>
                <a:srgbClr val="7030A0"/>
              </a:solidFill>
              <a:latin typeface="system-u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12" y="136331"/>
            <a:ext cx="4706937" cy="25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7111" y="1133356"/>
            <a:ext cx="7395999" cy="5724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British Values 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</a:rPr>
              <a:t>Democracy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</a:rPr>
              <a:t>Rule of Law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Individual Liberty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</a:rPr>
              <a:t>Mutual respect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Tolerance</a:t>
            </a:r>
          </a:p>
        </p:txBody>
      </p:sp>
      <p:pic>
        <p:nvPicPr>
          <p:cNvPr id="1026" name="Picture 2" descr="Union Jack (Union Flag) | Britain Visitor - Travel Guide To Brit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07" y="195058"/>
            <a:ext cx="1773605" cy="10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9753" y="434110"/>
            <a:ext cx="12228021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Dear God </a:t>
            </a:r>
          </a:p>
          <a:p>
            <a:pPr algn="ctr"/>
            <a:endParaRPr lang="en-US" sz="4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the father in the story of the prodigal son, who </a:t>
            </a:r>
            <a:r>
              <a:rPr lang="en-US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trusted </a:t>
            </a:r>
            <a:r>
              <a:rPr lang="en-US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son would return and </a:t>
            </a:r>
            <a:r>
              <a:rPr lang="en-US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celebrated </a:t>
            </a:r>
            <a:r>
              <a:rPr lang="en-US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reunion. </a:t>
            </a:r>
          </a:p>
          <a:p>
            <a:pPr algn="ctr"/>
            <a:endParaRPr lang="en-US" sz="4000" cap="none" spc="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us to be forgiving of one another.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2" t="62126" r="8115" b="26497"/>
          <a:stretch/>
        </p:blipFill>
        <p:spPr bwMode="auto">
          <a:xfrm>
            <a:off x="101598" y="83128"/>
            <a:ext cx="2974109" cy="701964"/>
          </a:xfrm>
          <a:prstGeom prst="rect">
            <a:avLst/>
          </a:prstGeom>
          <a:noFill/>
        </p:spPr>
      </p:pic>
      <p:sp>
        <p:nvSpPr>
          <p:cNvPr id="5" name="AutoShape 2" descr="Best 20+ Praying Hands Pictures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8" y="4589094"/>
            <a:ext cx="2246239" cy="160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41" y="5590860"/>
            <a:ext cx="2072640" cy="1165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99" y="221250"/>
            <a:ext cx="1262875" cy="132699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4487130"/>
            <a:ext cx="4277491" cy="22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030ea9-4e3f-4707-afa4-436ac6319b5c">
      <Terms xmlns="http://schemas.microsoft.com/office/infopath/2007/PartnerControls"/>
    </lcf76f155ced4ddcb4097134ff3c332f>
    <TaxCatchAll xmlns="0740d00f-7169-4f9f-8e51-d7cfe47df0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9D9625A5E534187139E28AD0D3AF5" ma:contentTypeVersion="16" ma:contentTypeDescription="Create a new document." ma:contentTypeScope="" ma:versionID="00dfa3dc8ae98e10c61659e7a017824b">
  <xsd:schema xmlns:xsd="http://www.w3.org/2001/XMLSchema" xmlns:xs="http://www.w3.org/2001/XMLSchema" xmlns:p="http://schemas.microsoft.com/office/2006/metadata/properties" xmlns:ns2="0740d00f-7169-4f9f-8e51-d7cfe47df07a" xmlns:ns3="8c030ea9-4e3f-4707-afa4-436ac6319b5c" targetNamespace="http://schemas.microsoft.com/office/2006/metadata/properties" ma:root="true" ma:fieldsID="d1d0ca138d84681baf23a66458a2d646" ns2:_="" ns3:_="">
    <xsd:import namespace="0740d00f-7169-4f9f-8e51-d7cfe47df07a"/>
    <xsd:import namespace="8c030ea9-4e3f-4707-afa4-436ac6319b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0d00f-7169-4f9f-8e51-d7cfe47df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d5fcf7-ac91-437f-8fd7-372124858a6e}" ma:internalName="TaxCatchAll" ma:showField="CatchAllData" ma:web="0740d00f-7169-4f9f-8e51-d7cfe47df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30ea9-4e3f-4707-afa4-436ac6319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3c6a5f-2399-4602-b019-b475eac66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4C2B7F-81E3-4792-9C60-3EF2EDF40D4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740d00f-7169-4f9f-8e51-d7cfe47df07a"/>
    <ds:schemaRef ds:uri="http://purl.org/dc/terms/"/>
    <ds:schemaRef ds:uri="8c030ea9-4e3f-4707-afa4-436ac6319b5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938AF5-A228-40F6-8E95-1E8F746E94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0FAF5-378B-47DF-A830-B198B9D76686}">
  <ds:schemaRefs>
    <ds:schemaRef ds:uri="0740d00f-7169-4f9f-8e51-d7cfe47df07a"/>
    <ds:schemaRef ds:uri="8c030ea9-4e3f-4707-afa4-436ac6319b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458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  We light these candles to remind us…  of the Father who Loves us, through the Son,  who had Courage for us  and the Holy Spirit,  who we Trust in.  Amen.</vt:lpstr>
      <vt:lpstr>School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Pilgrims' Cross 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CHarris</dc:creator>
  <cp:lastModifiedBy>ROSMOND</cp:lastModifiedBy>
  <cp:revision>191</cp:revision>
  <cp:lastPrinted>2024-05-02T16:25:16Z</cp:lastPrinted>
  <dcterms:created xsi:type="dcterms:W3CDTF">2019-04-28T16:44:40Z</dcterms:created>
  <dcterms:modified xsi:type="dcterms:W3CDTF">2024-06-11T05:32:14Z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0x0101001FA9D9625A5E534187139E28AD0D3AF5</vt:lpwstr>
  </property>
  <property fmtid="{D5CDD505-2E9C-101B-9397-08002B2CF9AE}" pid="3" name="MediaServiceImageTags">
    <vt:lpwstr/>
  </property>
</Properties>
</file>